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EE156-9B7B-85F7-0429-B98CD2AD2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85E8DA-2C5B-49A2-5071-EFFA57D31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E6AE64-56F5-6878-1019-94742B9B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61D640-E9E8-CED9-FF85-EECD7DA5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E74833-1810-8A1E-1D51-BAB03B74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23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5029E-DEC7-1E12-B633-8A6B870B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8B792F-D08C-1149-0EE0-A5614AF3F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77F14E-9FA0-B020-3FCB-8216C9F6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B18B2-9CA5-A9E0-4601-99ED3FF4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D7D964-CEE1-90F2-5F52-4B37CE66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40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E90B1D-4DDD-5016-BCCB-38437B5CA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570D11-AF06-0052-8AF5-FBB33B2BC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401D3-4298-7F81-C49C-E740E891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3863D-0BCC-85AD-B206-080617BA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370D6-531C-110D-198F-85A5F398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94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6A29B-8816-91D8-DE0D-2AEF1A28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57F66F-F13B-FECE-212B-95AE02A4D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D99562-1988-DA6D-87B1-C7881917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7D649A-2979-EF3F-20FA-C80120AD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AC35A-1F43-D23F-DE3F-0257157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13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0491F-F857-E998-3009-D015473F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247557-3547-E40F-98D7-D8373115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37A78-3C70-A0DB-0AE5-12E5D831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D15C99-1CFB-1AAF-B3AA-C27BD0A6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98AB2-1E03-E8E3-2944-E0EC165C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70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A49CB-F785-C11D-8EF9-FE2BF232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56981-C35C-DC7F-25C2-B25390C13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A53321-687F-351D-F564-D99EA6240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EA442E-4447-6601-5846-DA729A10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B0586E-88CE-337C-C148-306C88A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2234ED-AA63-9B9C-EBE7-1DAE957E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32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2A4DE5-B2B4-0076-2928-EFED4F05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E496B3-54A4-29DF-B1AB-C8257A0E3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756235-316F-EED7-7916-7BE75D0D9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C05437-AEC4-C655-918B-B6200D9F9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F4F55C-12CE-BA47-A0B5-35AD1C837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81239D-11AA-CE15-0578-632BCC81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52B3FA-23FA-9615-C28F-22F3D3D8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03219C-7E58-B75C-0F1E-A7751194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28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C59F-2407-69F5-1BBD-9014970A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200E08-3EDE-21CF-C947-45D58C3D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3A5709-6CDF-57E4-E015-5F95A4F6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EE2646-5789-9F99-5022-18995C2E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9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C2B76E-8EC4-D6AC-ED94-4D2FD08D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DB91EF-00BC-3E6F-7AEF-32A74018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B580F6-6D3A-52F6-C764-82588E4A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43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F3F2C-9D44-752B-1178-029D9767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F0B47-0133-1A90-B210-066775BC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E4DD7E-E2CC-44F6-A370-FFAC85E8F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70EC70-327F-A785-48FF-7E0DAA62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4C4B9B-BE71-92B2-55C9-4BA131C1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0A79D1-9067-BAF9-141D-EDAE2122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80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5D6A7-E293-CFA6-23DE-555E03C2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C19B77-E9B3-7663-23E3-5BCC058FF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7CE11D-BDD4-6B94-B886-6FA50D6E1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32BB9A-EF25-9ABA-CF45-B3FD3C0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961043-E55A-3124-2562-2CDCC62A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EF4B01-4FE1-C699-597B-2CC0019A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547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EDD5B5-88A1-49E6-5376-874301BF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42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C55341-1B24-DFFA-4C41-53AF4B126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942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492C94-9B59-0315-7FBB-ACCEBB502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F5F84B-012B-4E4A-AF10-A79E2F4E89BA}" type="datetimeFigureOut">
              <a:rPr lang="es-MX" smtClean="0"/>
              <a:t>30/10/25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95F571-AB21-4927-ACBF-8102BBBCA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E03051-2A70-75A9-5DCE-55204FA21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2AE758-C03B-6140-9D07-7F714A4EB537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13C443B-08CD-07E7-A230-F0764ADFFE6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70090" y="37368"/>
            <a:ext cx="995615" cy="10421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FD97BD-FC9E-2135-AA7D-EB827CBFABF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50311" y="6313403"/>
            <a:ext cx="1808338" cy="4691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FE38A4-E72E-6C45-897A-CE281DCC8CF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345" y="5900187"/>
            <a:ext cx="4756855" cy="9247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371F6A-DF9A-57CA-3A56-25859A667E4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-1" r="63004"/>
          <a:stretch>
            <a:fillRect/>
          </a:stretch>
        </p:blipFill>
        <p:spPr>
          <a:xfrm flipV="1">
            <a:off x="10216446" y="16315"/>
            <a:ext cx="2088445" cy="10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08535E-33DC-96DD-4AFC-EA60F93EE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326" y="-270487"/>
            <a:ext cx="5032414" cy="730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65E884-7E0C-AFCF-09D4-514637D75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292" y="1122363"/>
            <a:ext cx="7331242" cy="2387600"/>
          </a:xfrm>
        </p:spPr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9B0880-BAB2-4F1D-313E-8AF5BFD4F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292" y="3602038"/>
            <a:ext cx="7331242" cy="1655762"/>
          </a:xfrm>
        </p:spPr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1FBE6E-F575-FB85-E91D-7284A4F5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947" y="89191"/>
            <a:ext cx="2242143" cy="23500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DBB7C30-1360-5A79-D46F-3806610F6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090" y="137319"/>
            <a:ext cx="1456109" cy="37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9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F097E-C83D-B614-75F8-BF1817DE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E4E44A-1A71-A200-F5CD-59DCF9E46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562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Corporación Universitaria</dc:creator>
  <cp:lastModifiedBy>Corporación Universitaria</cp:lastModifiedBy>
  <cp:revision>1</cp:revision>
  <dcterms:created xsi:type="dcterms:W3CDTF">2025-10-30T19:26:00Z</dcterms:created>
  <dcterms:modified xsi:type="dcterms:W3CDTF">2025-10-30T19:39:00Z</dcterms:modified>
</cp:coreProperties>
</file>